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ricolage Grotesque Bold" charset="1" panose="020B0605040402000204"/>
      <p:regular r:id="rId18"/>
    </p:embeddedFont>
    <p:embeddedFont>
      <p:font typeface="Bricolage Grotesque" charset="1" panose="020B0605040402000204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5168" y="1842817"/>
            <a:ext cx="8444132" cy="7415483"/>
          </a:xfrm>
          <a:custGeom>
            <a:avLst/>
            <a:gdLst/>
            <a:ahLst/>
            <a:cxnLst/>
            <a:rect r="r" b="b" t="t" l="l"/>
            <a:pathLst>
              <a:path h="7415483" w="8444132">
                <a:moveTo>
                  <a:pt x="0" y="0"/>
                </a:moveTo>
                <a:lnTo>
                  <a:pt x="8444132" y="0"/>
                </a:lnTo>
                <a:lnTo>
                  <a:pt x="8444132" y="7415483"/>
                </a:lnTo>
                <a:lnTo>
                  <a:pt x="0" y="7415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18871"/>
            <a:ext cx="5415934" cy="5739429"/>
          </a:xfrm>
          <a:custGeom>
            <a:avLst/>
            <a:gdLst/>
            <a:ahLst/>
            <a:cxnLst/>
            <a:rect r="r" b="b" t="t" l="l"/>
            <a:pathLst>
              <a:path h="5739429" w="5415934">
                <a:moveTo>
                  <a:pt x="0" y="0"/>
                </a:moveTo>
                <a:lnTo>
                  <a:pt x="5415934" y="0"/>
                </a:lnTo>
                <a:lnTo>
                  <a:pt x="5415934" y="5739429"/>
                </a:lnTo>
                <a:lnTo>
                  <a:pt x="0" y="5739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6250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20574" y="3979837"/>
            <a:ext cx="1858796" cy="519919"/>
            <a:chOff x="0" y="0"/>
            <a:chExt cx="489559" cy="136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9559" cy="136933"/>
            </a:xfrm>
            <a:custGeom>
              <a:avLst/>
              <a:gdLst/>
              <a:ahLst/>
              <a:cxnLst/>
              <a:rect r="r" b="b" t="t" l="l"/>
              <a:pathLst>
                <a:path h="136933" w="489559">
                  <a:moveTo>
                    <a:pt x="68467" y="0"/>
                  </a:moveTo>
                  <a:lnTo>
                    <a:pt x="421093" y="0"/>
                  </a:lnTo>
                  <a:cubicBezTo>
                    <a:pt x="439251" y="0"/>
                    <a:pt x="456666" y="7213"/>
                    <a:pt x="469506" y="20053"/>
                  </a:cubicBezTo>
                  <a:cubicBezTo>
                    <a:pt x="482346" y="32893"/>
                    <a:pt x="489559" y="50308"/>
                    <a:pt x="489559" y="68467"/>
                  </a:cubicBezTo>
                  <a:lnTo>
                    <a:pt x="489559" y="68467"/>
                  </a:lnTo>
                  <a:cubicBezTo>
                    <a:pt x="489559" y="86625"/>
                    <a:pt x="482346" y="104040"/>
                    <a:pt x="469506" y="116880"/>
                  </a:cubicBezTo>
                  <a:cubicBezTo>
                    <a:pt x="456666" y="129720"/>
                    <a:pt x="439251" y="136933"/>
                    <a:pt x="421093" y="136933"/>
                  </a:cubicBezTo>
                  <a:lnTo>
                    <a:pt x="68467" y="136933"/>
                  </a:lnTo>
                  <a:cubicBezTo>
                    <a:pt x="50308" y="136933"/>
                    <a:pt x="32893" y="129720"/>
                    <a:pt x="20053" y="116880"/>
                  </a:cubicBezTo>
                  <a:cubicBezTo>
                    <a:pt x="7213" y="104040"/>
                    <a:pt x="0" y="86625"/>
                    <a:pt x="0" y="68467"/>
                  </a:cubicBezTo>
                  <a:lnTo>
                    <a:pt x="0" y="68467"/>
                  </a:lnTo>
                  <a:cubicBezTo>
                    <a:pt x="0" y="50308"/>
                    <a:pt x="7213" y="32893"/>
                    <a:pt x="20053" y="20053"/>
                  </a:cubicBezTo>
                  <a:cubicBezTo>
                    <a:pt x="32893" y="7213"/>
                    <a:pt x="50308" y="0"/>
                    <a:pt x="684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89559" cy="12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4877" y="4623581"/>
            <a:ext cx="3093018" cy="519919"/>
            <a:chOff x="0" y="0"/>
            <a:chExt cx="814622" cy="136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4622" cy="136933"/>
            </a:xfrm>
            <a:custGeom>
              <a:avLst/>
              <a:gdLst/>
              <a:ahLst/>
              <a:cxnLst/>
              <a:rect r="r" b="b" t="t" l="l"/>
              <a:pathLst>
                <a:path h="136933" w="814622">
                  <a:moveTo>
                    <a:pt x="68467" y="0"/>
                  </a:moveTo>
                  <a:lnTo>
                    <a:pt x="746155" y="0"/>
                  </a:lnTo>
                  <a:cubicBezTo>
                    <a:pt x="783968" y="0"/>
                    <a:pt x="814622" y="30654"/>
                    <a:pt x="814622" y="68467"/>
                  </a:cubicBezTo>
                  <a:lnTo>
                    <a:pt x="814622" y="68467"/>
                  </a:lnTo>
                  <a:cubicBezTo>
                    <a:pt x="814622" y="86625"/>
                    <a:pt x="807409" y="104040"/>
                    <a:pt x="794569" y="116880"/>
                  </a:cubicBezTo>
                  <a:cubicBezTo>
                    <a:pt x="781729" y="129720"/>
                    <a:pt x="764314" y="136933"/>
                    <a:pt x="746155" y="136933"/>
                  </a:cubicBezTo>
                  <a:lnTo>
                    <a:pt x="68467" y="136933"/>
                  </a:lnTo>
                  <a:cubicBezTo>
                    <a:pt x="50308" y="136933"/>
                    <a:pt x="32893" y="129720"/>
                    <a:pt x="20053" y="116880"/>
                  </a:cubicBezTo>
                  <a:cubicBezTo>
                    <a:pt x="7213" y="104040"/>
                    <a:pt x="0" y="86625"/>
                    <a:pt x="0" y="68467"/>
                  </a:cubicBezTo>
                  <a:lnTo>
                    <a:pt x="0" y="68467"/>
                  </a:lnTo>
                  <a:cubicBezTo>
                    <a:pt x="0" y="50308"/>
                    <a:pt x="7213" y="32893"/>
                    <a:pt x="20053" y="20053"/>
                  </a:cubicBezTo>
                  <a:cubicBezTo>
                    <a:pt x="32893" y="7213"/>
                    <a:pt x="50308" y="0"/>
                    <a:pt x="68467" y="0"/>
                  </a:cubicBezTo>
                  <a:close/>
                </a:path>
              </a:pathLst>
            </a:custGeom>
            <a:solidFill>
              <a:srgbClr val="06849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814622" cy="12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22540" y="8123173"/>
            <a:ext cx="285616" cy="73627"/>
            <a:chOff x="0" y="0"/>
            <a:chExt cx="75224" cy="193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24" cy="19391"/>
            </a:xfrm>
            <a:custGeom>
              <a:avLst/>
              <a:gdLst/>
              <a:ahLst/>
              <a:cxnLst/>
              <a:rect r="r" b="b" t="t" l="l"/>
              <a:pathLst>
                <a:path h="19391" w="75224">
                  <a:moveTo>
                    <a:pt x="9696" y="0"/>
                  </a:moveTo>
                  <a:lnTo>
                    <a:pt x="65528" y="0"/>
                  </a:lnTo>
                  <a:cubicBezTo>
                    <a:pt x="68100" y="0"/>
                    <a:pt x="70566" y="1022"/>
                    <a:pt x="72384" y="2840"/>
                  </a:cubicBezTo>
                  <a:cubicBezTo>
                    <a:pt x="74202" y="4658"/>
                    <a:pt x="75224" y="7124"/>
                    <a:pt x="75224" y="9696"/>
                  </a:cubicBezTo>
                  <a:lnTo>
                    <a:pt x="75224" y="9696"/>
                  </a:lnTo>
                  <a:cubicBezTo>
                    <a:pt x="75224" y="12267"/>
                    <a:pt x="74202" y="14733"/>
                    <a:pt x="72384" y="16552"/>
                  </a:cubicBezTo>
                  <a:cubicBezTo>
                    <a:pt x="70566" y="18370"/>
                    <a:pt x="68100" y="19391"/>
                    <a:pt x="65528" y="19391"/>
                  </a:cubicBezTo>
                  <a:lnTo>
                    <a:pt x="9696" y="19391"/>
                  </a:lnTo>
                  <a:cubicBezTo>
                    <a:pt x="7124" y="19391"/>
                    <a:pt x="4658" y="18370"/>
                    <a:pt x="2840" y="16552"/>
                  </a:cubicBezTo>
                  <a:cubicBezTo>
                    <a:pt x="1022" y="14733"/>
                    <a:pt x="0" y="12267"/>
                    <a:pt x="0" y="9696"/>
                  </a:cubicBezTo>
                  <a:lnTo>
                    <a:pt x="0" y="9696"/>
                  </a:lnTo>
                  <a:cubicBezTo>
                    <a:pt x="0" y="7124"/>
                    <a:pt x="1022" y="4658"/>
                    <a:pt x="2840" y="2840"/>
                  </a:cubicBezTo>
                  <a:cubicBezTo>
                    <a:pt x="4658" y="1022"/>
                    <a:pt x="7124" y="0"/>
                    <a:pt x="9696" y="0"/>
                  </a:cubicBezTo>
                  <a:close/>
                </a:path>
              </a:pathLst>
            </a:custGeom>
            <a:solidFill>
              <a:srgbClr val="06849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75224" cy="9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08928" y="68803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4" y="0"/>
                </a:lnTo>
                <a:lnTo>
                  <a:pt x="1919794" y="1919794"/>
                </a:lnTo>
                <a:lnTo>
                  <a:pt x="0" y="1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68522"/>
            <a:ext cx="14561465" cy="283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30"/>
              </a:lnSpc>
              <a:spcBef>
                <a:spcPct val="0"/>
              </a:spcBef>
            </a:pPr>
            <a:r>
              <a:rPr lang="en-US" b="true" sz="16521" spc="-1272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AGRICULTURE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118" y="388936"/>
            <a:ext cx="6796943" cy="13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  <a:spcBef>
                <a:spcPct val="0"/>
              </a:spcBef>
            </a:pPr>
            <a:r>
              <a:rPr lang="en-US" b="true" sz="7799" spc="-350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2540" y="8493287"/>
            <a:ext cx="3321460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90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FARMING WITH AI GROWS MORE FOOD USING LESS LAND, WATER, AND EFFORT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3884" y="4145181"/>
            <a:ext cx="1352177" cy="19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b="true" sz="1400" spc="-63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 SEP,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8671" y="4788925"/>
            <a:ext cx="2665431" cy="19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b="true" sz="1400" spc="-63">
                <a:solidFill>
                  <a:srgbClr val="FFFBF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PRESENTED BY  BNU STUDENTS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5963" y="9418468"/>
            <a:ext cx="406674" cy="406674"/>
          </a:xfrm>
          <a:custGeom>
            <a:avLst/>
            <a:gdLst/>
            <a:ahLst/>
            <a:cxnLst/>
            <a:rect r="r" b="b" t="t" l="l"/>
            <a:pathLst>
              <a:path h="406674" w="406674">
                <a:moveTo>
                  <a:pt x="0" y="0"/>
                </a:moveTo>
                <a:lnTo>
                  <a:pt x="406674" y="0"/>
                </a:lnTo>
                <a:lnTo>
                  <a:pt x="406674" y="406674"/>
                </a:lnTo>
                <a:lnTo>
                  <a:pt x="0" y="406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82695" y="4382681"/>
            <a:ext cx="10322611" cy="3960129"/>
          </a:xfrm>
          <a:custGeom>
            <a:avLst/>
            <a:gdLst/>
            <a:ahLst/>
            <a:cxnLst/>
            <a:rect r="r" b="b" t="t" l="l"/>
            <a:pathLst>
              <a:path h="3960129" w="10322611">
                <a:moveTo>
                  <a:pt x="0" y="0"/>
                </a:moveTo>
                <a:lnTo>
                  <a:pt x="10322610" y="0"/>
                </a:lnTo>
                <a:lnTo>
                  <a:pt x="10322610" y="3960129"/>
                </a:lnTo>
                <a:lnTo>
                  <a:pt x="0" y="396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4815" y="2242029"/>
            <a:ext cx="13378370" cy="146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9"/>
              </a:lnSpc>
            </a:pPr>
            <a:r>
              <a:rPr lang="en-US" b="true" sz="12999" spc="-1000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OPTIMAL  FIT  FOR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73702" y="134987"/>
            <a:ext cx="2269319" cy="2269319"/>
          </a:xfrm>
          <a:custGeom>
            <a:avLst/>
            <a:gdLst/>
            <a:ahLst/>
            <a:cxnLst/>
            <a:rect r="r" b="b" t="t" l="l"/>
            <a:pathLst>
              <a:path h="2269319" w="2269319">
                <a:moveTo>
                  <a:pt x="0" y="0"/>
                </a:moveTo>
                <a:lnTo>
                  <a:pt x="2269319" y="0"/>
                </a:lnTo>
                <a:lnTo>
                  <a:pt x="2269319" y="2269320"/>
                </a:lnTo>
                <a:lnTo>
                  <a:pt x="0" y="226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98247" y="9258300"/>
            <a:ext cx="406674" cy="406674"/>
          </a:xfrm>
          <a:custGeom>
            <a:avLst/>
            <a:gdLst/>
            <a:ahLst/>
            <a:cxnLst/>
            <a:rect r="r" b="b" t="t" l="l"/>
            <a:pathLst>
              <a:path h="406674" w="406674">
                <a:moveTo>
                  <a:pt x="0" y="0"/>
                </a:moveTo>
                <a:lnTo>
                  <a:pt x="406674" y="0"/>
                </a:lnTo>
                <a:lnTo>
                  <a:pt x="406674" y="406674"/>
                </a:lnTo>
                <a:lnTo>
                  <a:pt x="0" y="406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4720" y="-703345"/>
            <a:ext cx="15395541" cy="10368318"/>
          </a:xfrm>
          <a:custGeom>
            <a:avLst/>
            <a:gdLst/>
            <a:ahLst/>
            <a:cxnLst/>
            <a:rect r="r" b="b" t="t" l="l"/>
            <a:pathLst>
              <a:path h="10368318" w="15395541">
                <a:moveTo>
                  <a:pt x="0" y="0"/>
                </a:moveTo>
                <a:lnTo>
                  <a:pt x="15395541" y="0"/>
                </a:lnTo>
                <a:lnTo>
                  <a:pt x="15395541" y="10368319"/>
                </a:lnTo>
                <a:lnTo>
                  <a:pt x="0" y="10368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47" b="-127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3702" y="134987"/>
            <a:ext cx="2269319" cy="2269319"/>
          </a:xfrm>
          <a:custGeom>
            <a:avLst/>
            <a:gdLst/>
            <a:ahLst/>
            <a:cxnLst/>
            <a:rect r="r" b="b" t="t" l="l"/>
            <a:pathLst>
              <a:path h="2269319" w="2269319">
                <a:moveTo>
                  <a:pt x="0" y="0"/>
                </a:moveTo>
                <a:lnTo>
                  <a:pt x="2269319" y="0"/>
                </a:lnTo>
                <a:lnTo>
                  <a:pt x="2269319" y="2269320"/>
                </a:lnTo>
                <a:lnTo>
                  <a:pt x="0" y="226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7443" y="2028438"/>
            <a:ext cx="9736043" cy="8258562"/>
          </a:xfrm>
          <a:custGeom>
            <a:avLst/>
            <a:gdLst/>
            <a:ahLst/>
            <a:cxnLst/>
            <a:rect r="r" b="b" t="t" l="l"/>
            <a:pathLst>
              <a:path h="8258562" w="9736043">
                <a:moveTo>
                  <a:pt x="0" y="0"/>
                </a:moveTo>
                <a:lnTo>
                  <a:pt x="9736044" y="0"/>
                </a:lnTo>
                <a:lnTo>
                  <a:pt x="9736044" y="8258562"/>
                </a:lnTo>
                <a:lnTo>
                  <a:pt x="0" y="825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1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90161" y="7255836"/>
            <a:ext cx="2536055" cy="23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1700" spc="-76">
                <a:solidFill>
                  <a:srgbClr val="DDE9E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www.reallygreatsite.com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3" y="1509239"/>
            <a:ext cx="9143387" cy="3648847"/>
            <a:chOff x="0" y="0"/>
            <a:chExt cx="1772969" cy="7075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2969" cy="707538"/>
            </a:xfrm>
            <a:custGeom>
              <a:avLst/>
              <a:gdLst/>
              <a:ahLst/>
              <a:cxnLst/>
              <a:rect r="r" b="b" t="t" l="l"/>
              <a:pathLst>
                <a:path h="707538" w="1772969">
                  <a:moveTo>
                    <a:pt x="84672" y="0"/>
                  </a:moveTo>
                  <a:lnTo>
                    <a:pt x="1688296" y="0"/>
                  </a:lnTo>
                  <a:cubicBezTo>
                    <a:pt x="1710753" y="0"/>
                    <a:pt x="1732290" y="8921"/>
                    <a:pt x="1748169" y="24800"/>
                  </a:cubicBezTo>
                  <a:cubicBezTo>
                    <a:pt x="1764048" y="40679"/>
                    <a:pt x="1772969" y="62216"/>
                    <a:pt x="1772969" y="84672"/>
                  </a:cubicBezTo>
                  <a:lnTo>
                    <a:pt x="1772969" y="622865"/>
                  </a:lnTo>
                  <a:cubicBezTo>
                    <a:pt x="1772969" y="669629"/>
                    <a:pt x="1735060" y="707538"/>
                    <a:pt x="1688296" y="707538"/>
                  </a:cubicBezTo>
                  <a:lnTo>
                    <a:pt x="84672" y="707538"/>
                  </a:lnTo>
                  <a:cubicBezTo>
                    <a:pt x="37909" y="707538"/>
                    <a:pt x="0" y="669629"/>
                    <a:pt x="0" y="622865"/>
                  </a:cubicBezTo>
                  <a:lnTo>
                    <a:pt x="0" y="84672"/>
                  </a:lnTo>
                  <a:cubicBezTo>
                    <a:pt x="0" y="37909"/>
                    <a:pt x="37909" y="0"/>
                    <a:pt x="8467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772969" cy="69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85805" y="262232"/>
            <a:ext cx="2494014" cy="2494014"/>
          </a:xfrm>
          <a:custGeom>
            <a:avLst/>
            <a:gdLst/>
            <a:ahLst/>
            <a:cxnLst/>
            <a:rect r="r" b="b" t="t" l="l"/>
            <a:pathLst>
              <a:path h="2494014" w="2494014">
                <a:moveTo>
                  <a:pt x="0" y="0"/>
                </a:moveTo>
                <a:lnTo>
                  <a:pt x="2494014" y="0"/>
                </a:lnTo>
                <a:lnTo>
                  <a:pt x="2494014" y="2494014"/>
                </a:lnTo>
                <a:lnTo>
                  <a:pt x="0" y="249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979" y="1878719"/>
            <a:ext cx="8431660" cy="1940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385" b="true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Hassan Saleh</a:t>
            </a:r>
          </a:p>
          <a:p>
            <a:pPr algn="l">
              <a:lnSpc>
                <a:spcPts val="7000"/>
              </a:lnSpc>
            </a:pPr>
            <a:r>
              <a:rPr lang="en-US" sz="5000" spc="-385" b="true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Ahmad Mustafa Elbatanouny</a:t>
            </a:r>
          </a:p>
          <a:p>
            <a:pPr algn="l">
              <a:lnSpc>
                <a:spcPts val="6160"/>
              </a:lnSpc>
            </a:pPr>
            <a:r>
              <a:rPr lang="en-US" b="true" sz="4400" spc="-338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Mahmoud Mohamed AbdElTawab</a:t>
            </a: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</a:pPr>
          </a:p>
          <a:p>
            <a:pPr algn="l">
              <a:lnSpc>
                <a:spcPts val="11163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31434" y="8569834"/>
            <a:ext cx="9143387" cy="1491232"/>
            <a:chOff x="0" y="0"/>
            <a:chExt cx="1772969" cy="2891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2969" cy="289161"/>
            </a:xfrm>
            <a:custGeom>
              <a:avLst/>
              <a:gdLst/>
              <a:ahLst/>
              <a:cxnLst/>
              <a:rect r="r" b="b" t="t" l="l"/>
              <a:pathLst>
                <a:path h="289161" w="1772969">
                  <a:moveTo>
                    <a:pt x="84672" y="0"/>
                  </a:moveTo>
                  <a:lnTo>
                    <a:pt x="1688296" y="0"/>
                  </a:lnTo>
                  <a:cubicBezTo>
                    <a:pt x="1710753" y="0"/>
                    <a:pt x="1732290" y="8921"/>
                    <a:pt x="1748169" y="24800"/>
                  </a:cubicBezTo>
                  <a:cubicBezTo>
                    <a:pt x="1764048" y="40679"/>
                    <a:pt x="1772969" y="62216"/>
                    <a:pt x="1772969" y="84672"/>
                  </a:cubicBezTo>
                  <a:lnTo>
                    <a:pt x="1772969" y="204488"/>
                  </a:lnTo>
                  <a:cubicBezTo>
                    <a:pt x="1772969" y="251252"/>
                    <a:pt x="1735060" y="289161"/>
                    <a:pt x="1688296" y="289161"/>
                  </a:cubicBezTo>
                  <a:lnTo>
                    <a:pt x="84672" y="289161"/>
                  </a:lnTo>
                  <a:cubicBezTo>
                    <a:pt x="37909" y="289161"/>
                    <a:pt x="0" y="251252"/>
                    <a:pt x="0" y="204488"/>
                  </a:cubicBezTo>
                  <a:lnTo>
                    <a:pt x="0" y="84672"/>
                  </a:lnTo>
                  <a:cubicBezTo>
                    <a:pt x="0" y="37909"/>
                    <a:pt x="37909" y="0"/>
                    <a:pt x="8467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772969" cy="279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46999" y="8761082"/>
            <a:ext cx="10576419" cy="1020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b="true" sz="5828" spc="-448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Dr .Mohamed Sai</a:t>
            </a:r>
            <a:r>
              <a:rPr lang="en-US" b="true" sz="5828" spc="-448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921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56537" y="7633236"/>
            <a:ext cx="5662852" cy="174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-385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Supervised by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1434" y="-243115"/>
            <a:ext cx="4548385" cy="174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0"/>
              </a:lnSpc>
              <a:spcBef>
                <a:spcPct val="0"/>
              </a:spcBef>
            </a:pPr>
            <a:r>
              <a:rPr lang="en-US" b="true" sz="10228" spc="-787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1434" y="6164206"/>
            <a:ext cx="7431127" cy="1305565"/>
            <a:chOff x="0" y="0"/>
            <a:chExt cx="1440949" cy="2531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0949" cy="253159"/>
            </a:xfrm>
            <a:custGeom>
              <a:avLst/>
              <a:gdLst/>
              <a:ahLst/>
              <a:cxnLst/>
              <a:rect r="r" b="b" t="t" l="l"/>
              <a:pathLst>
                <a:path h="253159" w="1440949">
                  <a:moveTo>
                    <a:pt x="104182" y="0"/>
                  </a:moveTo>
                  <a:lnTo>
                    <a:pt x="1336767" y="0"/>
                  </a:lnTo>
                  <a:cubicBezTo>
                    <a:pt x="1364398" y="0"/>
                    <a:pt x="1390897" y="10976"/>
                    <a:pt x="1410435" y="30514"/>
                  </a:cubicBezTo>
                  <a:cubicBezTo>
                    <a:pt x="1429973" y="50052"/>
                    <a:pt x="1440949" y="76551"/>
                    <a:pt x="1440949" y="104182"/>
                  </a:cubicBezTo>
                  <a:lnTo>
                    <a:pt x="1440949" y="148976"/>
                  </a:lnTo>
                  <a:cubicBezTo>
                    <a:pt x="1440949" y="176607"/>
                    <a:pt x="1429973" y="203106"/>
                    <a:pt x="1410435" y="222644"/>
                  </a:cubicBezTo>
                  <a:cubicBezTo>
                    <a:pt x="1390897" y="242182"/>
                    <a:pt x="1364398" y="253159"/>
                    <a:pt x="1336767" y="253159"/>
                  </a:cubicBezTo>
                  <a:lnTo>
                    <a:pt x="104182" y="253159"/>
                  </a:lnTo>
                  <a:cubicBezTo>
                    <a:pt x="76551" y="253159"/>
                    <a:pt x="50052" y="242182"/>
                    <a:pt x="30514" y="222644"/>
                  </a:cubicBezTo>
                  <a:cubicBezTo>
                    <a:pt x="10976" y="203106"/>
                    <a:pt x="0" y="176607"/>
                    <a:pt x="0" y="148976"/>
                  </a:cubicBezTo>
                  <a:lnTo>
                    <a:pt x="0" y="104182"/>
                  </a:lnTo>
                  <a:cubicBezTo>
                    <a:pt x="0" y="76551"/>
                    <a:pt x="10976" y="50052"/>
                    <a:pt x="30514" y="30514"/>
                  </a:cubicBezTo>
                  <a:cubicBezTo>
                    <a:pt x="50052" y="10976"/>
                    <a:pt x="76551" y="0"/>
                    <a:pt x="10418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440949" cy="24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46999" y="6374503"/>
            <a:ext cx="10576419" cy="929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4828" spc="-371" b="true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Mohamed Badawy</a:t>
            </a: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5780"/>
              </a:lnSpc>
            </a:pPr>
          </a:p>
          <a:p>
            <a:pPr algn="l">
              <a:lnSpc>
                <a:spcPts val="921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5734" y="5176808"/>
            <a:ext cx="4741280" cy="8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-385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000" spc="-385">
                <a:solidFill>
                  <a:srgbClr val="0684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pecial 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90428" y="7012146"/>
            <a:ext cx="2644915" cy="2813739"/>
          </a:xfrm>
          <a:custGeom>
            <a:avLst/>
            <a:gdLst/>
            <a:ahLst/>
            <a:cxnLst/>
            <a:rect r="r" b="b" t="t" l="l"/>
            <a:pathLst>
              <a:path h="2813739" w="2644915">
                <a:moveTo>
                  <a:pt x="0" y="0"/>
                </a:moveTo>
                <a:lnTo>
                  <a:pt x="2644915" y="0"/>
                </a:lnTo>
                <a:lnTo>
                  <a:pt x="2644915" y="2813739"/>
                </a:lnTo>
                <a:lnTo>
                  <a:pt x="0" y="281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31401"/>
            <a:ext cx="8079971" cy="8229600"/>
          </a:xfrm>
          <a:custGeom>
            <a:avLst/>
            <a:gdLst/>
            <a:ahLst/>
            <a:cxnLst/>
            <a:rect r="r" b="b" t="t" l="l"/>
            <a:pathLst>
              <a:path h="8229600" w="8079971">
                <a:moveTo>
                  <a:pt x="0" y="0"/>
                </a:moveTo>
                <a:lnTo>
                  <a:pt x="8079971" y="0"/>
                </a:lnTo>
                <a:lnTo>
                  <a:pt x="8079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0092" y="1015451"/>
            <a:ext cx="9672793" cy="141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4"/>
              </a:lnSpc>
            </a:pPr>
            <a:r>
              <a:rPr lang="en-US" b="true" sz="12499" spc="-962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44867" y="2322299"/>
            <a:ext cx="6179965" cy="7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b="true" sz="6400" spc="-492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 AGRICULTURE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69852" y="4161618"/>
            <a:ext cx="3342946" cy="1102733"/>
            <a:chOff x="0" y="0"/>
            <a:chExt cx="717490" cy="2366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7491" cy="236678"/>
            </a:xfrm>
            <a:custGeom>
              <a:avLst/>
              <a:gdLst/>
              <a:ahLst/>
              <a:cxnLst/>
              <a:rect r="r" b="b" t="t" l="l"/>
              <a:pathLst>
                <a:path h="236678" w="717491">
                  <a:moveTo>
                    <a:pt x="57897" y="0"/>
                  </a:moveTo>
                  <a:lnTo>
                    <a:pt x="659593" y="0"/>
                  </a:lnTo>
                  <a:cubicBezTo>
                    <a:pt x="674948" y="0"/>
                    <a:pt x="689675" y="6100"/>
                    <a:pt x="700533" y="16958"/>
                  </a:cubicBezTo>
                  <a:cubicBezTo>
                    <a:pt x="711391" y="27816"/>
                    <a:pt x="717491" y="42542"/>
                    <a:pt x="717491" y="57897"/>
                  </a:cubicBezTo>
                  <a:lnTo>
                    <a:pt x="717491" y="178780"/>
                  </a:lnTo>
                  <a:cubicBezTo>
                    <a:pt x="717491" y="194135"/>
                    <a:pt x="711391" y="208862"/>
                    <a:pt x="700533" y="219720"/>
                  </a:cubicBezTo>
                  <a:cubicBezTo>
                    <a:pt x="689675" y="230578"/>
                    <a:pt x="674948" y="236678"/>
                    <a:pt x="659593" y="236678"/>
                  </a:cubicBezTo>
                  <a:lnTo>
                    <a:pt x="57897" y="236678"/>
                  </a:lnTo>
                  <a:cubicBezTo>
                    <a:pt x="42542" y="236678"/>
                    <a:pt x="27816" y="230578"/>
                    <a:pt x="16958" y="219720"/>
                  </a:cubicBezTo>
                  <a:cubicBezTo>
                    <a:pt x="6100" y="208862"/>
                    <a:pt x="0" y="194135"/>
                    <a:pt x="0" y="178780"/>
                  </a:cubicBezTo>
                  <a:lnTo>
                    <a:pt x="0" y="57897"/>
                  </a:lnTo>
                  <a:cubicBezTo>
                    <a:pt x="0" y="42542"/>
                    <a:pt x="6100" y="27816"/>
                    <a:pt x="16958" y="16958"/>
                  </a:cubicBezTo>
                  <a:cubicBezTo>
                    <a:pt x="27816" y="6100"/>
                    <a:pt x="42542" y="0"/>
                    <a:pt x="578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717490" cy="22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39981" y="4467415"/>
            <a:ext cx="2802686" cy="52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"/>
              </a:lnSpc>
            </a:pPr>
            <a:r>
              <a:rPr lang="en-US" sz="2086" spc="-93">
                <a:solidFill>
                  <a:srgbClr val="332A1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Climate change and unpredictable weather.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76489" y="5692144"/>
            <a:ext cx="2318330" cy="1181918"/>
            <a:chOff x="0" y="0"/>
            <a:chExt cx="610589" cy="3112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589" cy="311287"/>
            </a:xfrm>
            <a:custGeom>
              <a:avLst/>
              <a:gdLst/>
              <a:ahLst/>
              <a:cxnLst/>
              <a:rect r="r" b="b" t="t" l="l"/>
              <a:pathLst>
                <a:path h="311287" w="610589">
                  <a:moveTo>
                    <a:pt x="83486" y="0"/>
                  </a:moveTo>
                  <a:lnTo>
                    <a:pt x="527103" y="0"/>
                  </a:lnTo>
                  <a:cubicBezTo>
                    <a:pt x="573211" y="0"/>
                    <a:pt x="610589" y="37378"/>
                    <a:pt x="610589" y="83486"/>
                  </a:cubicBezTo>
                  <a:lnTo>
                    <a:pt x="610589" y="227801"/>
                  </a:lnTo>
                  <a:cubicBezTo>
                    <a:pt x="610589" y="273909"/>
                    <a:pt x="573211" y="311287"/>
                    <a:pt x="527103" y="311287"/>
                  </a:cubicBezTo>
                  <a:lnTo>
                    <a:pt x="83486" y="311287"/>
                  </a:lnTo>
                  <a:cubicBezTo>
                    <a:pt x="61344" y="311287"/>
                    <a:pt x="40109" y="302491"/>
                    <a:pt x="24452" y="286834"/>
                  </a:cubicBezTo>
                  <a:cubicBezTo>
                    <a:pt x="8796" y="271178"/>
                    <a:pt x="0" y="249943"/>
                    <a:pt x="0" y="227801"/>
                  </a:cubicBezTo>
                  <a:lnTo>
                    <a:pt x="0" y="83486"/>
                  </a:lnTo>
                  <a:cubicBezTo>
                    <a:pt x="0" y="37378"/>
                    <a:pt x="37378" y="0"/>
                    <a:pt x="83486" y="0"/>
                  </a:cubicBezTo>
                  <a:close/>
                </a:path>
              </a:pathLst>
            </a:custGeom>
            <a:solidFill>
              <a:srgbClr val="06849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610589" cy="301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4980" y="5108492"/>
            <a:ext cx="3401178" cy="842113"/>
            <a:chOff x="0" y="0"/>
            <a:chExt cx="659513" cy="1632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9513" cy="163292"/>
            </a:xfrm>
            <a:custGeom>
              <a:avLst/>
              <a:gdLst/>
              <a:ahLst/>
              <a:cxnLst/>
              <a:rect r="r" b="b" t="t" l="l"/>
              <a:pathLst>
                <a:path h="163292" w="659513">
                  <a:moveTo>
                    <a:pt x="56906" y="0"/>
                  </a:moveTo>
                  <a:lnTo>
                    <a:pt x="602607" y="0"/>
                  </a:lnTo>
                  <a:cubicBezTo>
                    <a:pt x="634035" y="0"/>
                    <a:pt x="659513" y="25478"/>
                    <a:pt x="659513" y="56906"/>
                  </a:cubicBezTo>
                  <a:lnTo>
                    <a:pt x="659513" y="106386"/>
                  </a:lnTo>
                  <a:cubicBezTo>
                    <a:pt x="659513" y="137814"/>
                    <a:pt x="634035" y="163292"/>
                    <a:pt x="602607" y="163292"/>
                  </a:cubicBezTo>
                  <a:lnTo>
                    <a:pt x="56906" y="163292"/>
                  </a:lnTo>
                  <a:cubicBezTo>
                    <a:pt x="25478" y="163292"/>
                    <a:pt x="0" y="137814"/>
                    <a:pt x="0" y="106386"/>
                  </a:cubicBezTo>
                  <a:lnTo>
                    <a:pt x="0" y="56906"/>
                  </a:lnTo>
                  <a:cubicBezTo>
                    <a:pt x="0" y="25478"/>
                    <a:pt x="25478" y="0"/>
                    <a:pt x="56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659513" cy="153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097882" y="5253702"/>
            <a:ext cx="2435374" cy="58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</a:pPr>
            <a:r>
              <a:rPr lang="en-US" sz="2309" spc="-10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Soil degradation and water scarcity.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3677" y="5952268"/>
            <a:ext cx="2283955" cy="71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799" spc="-125">
                <a:solidFill>
                  <a:srgbClr val="DDE9E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Pests and diseases.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33370" y="7851430"/>
            <a:ext cx="2770843" cy="1135170"/>
            <a:chOff x="0" y="0"/>
            <a:chExt cx="577708" cy="2366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7708" cy="236678"/>
            </a:xfrm>
            <a:custGeom>
              <a:avLst/>
              <a:gdLst/>
              <a:ahLst/>
              <a:cxnLst/>
              <a:rect r="r" b="b" t="t" l="l"/>
              <a:pathLst>
                <a:path h="236678" w="577708">
                  <a:moveTo>
                    <a:pt x="69852" y="0"/>
                  </a:moveTo>
                  <a:lnTo>
                    <a:pt x="507856" y="0"/>
                  </a:lnTo>
                  <a:cubicBezTo>
                    <a:pt x="526382" y="0"/>
                    <a:pt x="544149" y="7359"/>
                    <a:pt x="557249" y="20459"/>
                  </a:cubicBezTo>
                  <a:cubicBezTo>
                    <a:pt x="570349" y="33559"/>
                    <a:pt x="577708" y="51326"/>
                    <a:pt x="577708" y="69852"/>
                  </a:cubicBezTo>
                  <a:lnTo>
                    <a:pt x="577708" y="166826"/>
                  </a:lnTo>
                  <a:cubicBezTo>
                    <a:pt x="577708" y="185352"/>
                    <a:pt x="570349" y="203119"/>
                    <a:pt x="557249" y="216219"/>
                  </a:cubicBezTo>
                  <a:cubicBezTo>
                    <a:pt x="544149" y="229318"/>
                    <a:pt x="526382" y="236678"/>
                    <a:pt x="507856" y="236678"/>
                  </a:cubicBezTo>
                  <a:lnTo>
                    <a:pt x="69852" y="236678"/>
                  </a:lnTo>
                  <a:cubicBezTo>
                    <a:pt x="51326" y="236678"/>
                    <a:pt x="33559" y="229318"/>
                    <a:pt x="20459" y="216219"/>
                  </a:cubicBezTo>
                  <a:cubicBezTo>
                    <a:pt x="7359" y="203119"/>
                    <a:pt x="0" y="185352"/>
                    <a:pt x="0" y="166826"/>
                  </a:cubicBezTo>
                  <a:lnTo>
                    <a:pt x="0" y="69852"/>
                  </a:lnTo>
                  <a:cubicBezTo>
                    <a:pt x="0" y="51326"/>
                    <a:pt x="7359" y="33559"/>
                    <a:pt x="20459" y="20459"/>
                  </a:cubicBezTo>
                  <a:cubicBezTo>
                    <a:pt x="33559" y="7359"/>
                    <a:pt x="51326" y="0"/>
                    <a:pt x="69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577708" cy="22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036587" y="8155576"/>
            <a:ext cx="2164409" cy="55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2147" spc="-96">
                <a:solidFill>
                  <a:srgbClr val="332A1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Land availability and urbanization.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016158" y="9566436"/>
            <a:ext cx="486284" cy="486284"/>
          </a:xfrm>
          <a:custGeom>
            <a:avLst/>
            <a:gdLst/>
            <a:ahLst/>
            <a:cxnLst/>
            <a:rect r="r" b="b" t="t" l="l"/>
            <a:pathLst>
              <a:path h="486284" w="486284">
                <a:moveTo>
                  <a:pt x="0" y="0"/>
                </a:moveTo>
                <a:lnTo>
                  <a:pt x="486284" y="0"/>
                </a:lnTo>
                <a:lnTo>
                  <a:pt x="486284" y="486284"/>
                </a:lnTo>
                <a:lnTo>
                  <a:pt x="0" y="48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936843" y="68803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4"/>
                </a:lnTo>
                <a:lnTo>
                  <a:pt x="0" y="1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949057" y="2756391"/>
            <a:ext cx="4895694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400" spc="-108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TODAY’S FARMING FACES CLIMATE CHANGE, WATER SCARCITY, HIGH COSTS, AND HEAVY LABOR DEMANDS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2949057" y="4246249"/>
            <a:ext cx="285616" cy="73627"/>
            <a:chOff x="0" y="0"/>
            <a:chExt cx="75224" cy="193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5224" cy="19391"/>
            </a:xfrm>
            <a:custGeom>
              <a:avLst/>
              <a:gdLst/>
              <a:ahLst/>
              <a:cxnLst/>
              <a:rect r="r" b="b" t="t" l="l"/>
              <a:pathLst>
                <a:path h="19391" w="75224">
                  <a:moveTo>
                    <a:pt x="9696" y="0"/>
                  </a:moveTo>
                  <a:lnTo>
                    <a:pt x="65528" y="0"/>
                  </a:lnTo>
                  <a:cubicBezTo>
                    <a:pt x="68100" y="0"/>
                    <a:pt x="70566" y="1022"/>
                    <a:pt x="72384" y="2840"/>
                  </a:cubicBezTo>
                  <a:cubicBezTo>
                    <a:pt x="74202" y="4658"/>
                    <a:pt x="75224" y="7124"/>
                    <a:pt x="75224" y="9696"/>
                  </a:cubicBezTo>
                  <a:lnTo>
                    <a:pt x="75224" y="9696"/>
                  </a:lnTo>
                  <a:cubicBezTo>
                    <a:pt x="75224" y="12267"/>
                    <a:pt x="74202" y="14733"/>
                    <a:pt x="72384" y="16552"/>
                  </a:cubicBezTo>
                  <a:cubicBezTo>
                    <a:pt x="70566" y="18370"/>
                    <a:pt x="68100" y="19391"/>
                    <a:pt x="65528" y="19391"/>
                  </a:cubicBezTo>
                  <a:lnTo>
                    <a:pt x="9696" y="19391"/>
                  </a:lnTo>
                  <a:cubicBezTo>
                    <a:pt x="7124" y="19391"/>
                    <a:pt x="4658" y="18370"/>
                    <a:pt x="2840" y="16552"/>
                  </a:cubicBezTo>
                  <a:cubicBezTo>
                    <a:pt x="1022" y="14733"/>
                    <a:pt x="0" y="12267"/>
                    <a:pt x="0" y="9696"/>
                  </a:cubicBezTo>
                  <a:lnTo>
                    <a:pt x="0" y="9696"/>
                  </a:lnTo>
                  <a:cubicBezTo>
                    <a:pt x="0" y="7124"/>
                    <a:pt x="1022" y="4658"/>
                    <a:pt x="2840" y="2840"/>
                  </a:cubicBezTo>
                  <a:cubicBezTo>
                    <a:pt x="4658" y="1022"/>
                    <a:pt x="7124" y="0"/>
                    <a:pt x="9696" y="0"/>
                  </a:cubicBezTo>
                  <a:close/>
                </a:path>
              </a:pathLst>
            </a:custGeom>
            <a:solidFill>
              <a:srgbClr val="06849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75224" cy="9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71358"/>
            <a:ext cx="9265519" cy="6586942"/>
          </a:xfrm>
          <a:custGeom>
            <a:avLst/>
            <a:gdLst/>
            <a:ahLst/>
            <a:cxnLst/>
            <a:rect r="r" b="b" t="t" l="l"/>
            <a:pathLst>
              <a:path h="6586942" w="9265519">
                <a:moveTo>
                  <a:pt x="0" y="0"/>
                </a:moveTo>
                <a:lnTo>
                  <a:pt x="9265519" y="0"/>
                </a:lnTo>
                <a:lnTo>
                  <a:pt x="9265519" y="6586942"/>
                </a:lnTo>
                <a:lnTo>
                  <a:pt x="0" y="6586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52566" y="1945866"/>
            <a:ext cx="12088242" cy="188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55"/>
              </a:lnSpc>
              <a:spcBef>
                <a:spcPct val="0"/>
              </a:spcBef>
            </a:pPr>
            <a:r>
              <a:rPr lang="en-US" b="true" sz="10968" spc="-844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DISEASES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25163" y="1363957"/>
            <a:ext cx="6466798" cy="118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  <a:spcBef>
                <a:spcPct val="0"/>
              </a:spcBef>
            </a:pPr>
            <a:r>
              <a:rPr lang="en-US" b="true" sz="6913" spc="-31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68548" y="4383245"/>
            <a:ext cx="6656277" cy="4184980"/>
            <a:chOff x="0" y="0"/>
            <a:chExt cx="965605" cy="607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5605" cy="607102"/>
            </a:xfrm>
            <a:custGeom>
              <a:avLst/>
              <a:gdLst/>
              <a:ahLst/>
              <a:cxnLst/>
              <a:rect r="r" b="b" t="t" l="l"/>
              <a:pathLst>
                <a:path h="607102" w="965605">
                  <a:moveTo>
                    <a:pt x="29078" y="0"/>
                  </a:moveTo>
                  <a:lnTo>
                    <a:pt x="936527" y="0"/>
                  </a:lnTo>
                  <a:cubicBezTo>
                    <a:pt x="952586" y="0"/>
                    <a:pt x="965605" y="13018"/>
                    <a:pt x="965605" y="29078"/>
                  </a:cubicBezTo>
                  <a:lnTo>
                    <a:pt x="965605" y="578024"/>
                  </a:lnTo>
                  <a:cubicBezTo>
                    <a:pt x="965605" y="594083"/>
                    <a:pt x="952586" y="607102"/>
                    <a:pt x="936527" y="607102"/>
                  </a:cubicBezTo>
                  <a:lnTo>
                    <a:pt x="29078" y="607102"/>
                  </a:lnTo>
                  <a:cubicBezTo>
                    <a:pt x="21366" y="607102"/>
                    <a:pt x="13970" y="604038"/>
                    <a:pt x="8517" y="598585"/>
                  </a:cubicBezTo>
                  <a:cubicBezTo>
                    <a:pt x="3064" y="593132"/>
                    <a:pt x="0" y="585736"/>
                    <a:pt x="0" y="578024"/>
                  </a:cubicBezTo>
                  <a:lnTo>
                    <a:pt x="0" y="29078"/>
                  </a:lnTo>
                  <a:cubicBezTo>
                    <a:pt x="0" y="13018"/>
                    <a:pt x="13018" y="0"/>
                    <a:pt x="29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965605" cy="59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05324" y="5255954"/>
            <a:ext cx="6027147" cy="77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64" indent="-333182" lvl="1">
              <a:lnSpc>
                <a:spcPts val="3086"/>
              </a:lnSpc>
              <a:buFont typeface="Arial"/>
              <a:buChar char="•"/>
            </a:pPr>
            <a:r>
              <a:rPr lang="en-US" sz="3086" spc="-138">
                <a:solidFill>
                  <a:srgbClr val="332A1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large share of crops is wasted each year due to plant diseases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5324" y="6532885"/>
            <a:ext cx="5537913" cy="15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64" indent="-333182" lvl="1">
              <a:lnSpc>
                <a:spcPts val="3086"/>
              </a:lnSpc>
              <a:buFont typeface="Arial"/>
              <a:buChar char="•"/>
            </a:pPr>
            <a:r>
              <a:rPr lang="en-US" sz="3086" spc="-138">
                <a:solidFill>
                  <a:srgbClr val="332A1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lack of skilled workers to manage these diseases makes the problem even worse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943238" y="8520600"/>
            <a:ext cx="603384" cy="47625"/>
            <a:chOff x="0" y="0"/>
            <a:chExt cx="158916" cy="12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916" cy="12543"/>
            </a:xfrm>
            <a:custGeom>
              <a:avLst/>
              <a:gdLst/>
              <a:ahLst/>
              <a:cxnLst/>
              <a:rect r="r" b="b" t="t" l="l"/>
              <a:pathLst>
                <a:path h="12543" w="158916">
                  <a:moveTo>
                    <a:pt x="6272" y="0"/>
                  </a:moveTo>
                  <a:lnTo>
                    <a:pt x="152644" y="0"/>
                  </a:lnTo>
                  <a:cubicBezTo>
                    <a:pt x="154308" y="0"/>
                    <a:pt x="155903" y="661"/>
                    <a:pt x="157079" y="1837"/>
                  </a:cubicBezTo>
                  <a:cubicBezTo>
                    <a:pt x="158255" y="3013"/>
                    <a:pt x="158916" y="4608"/>
                    <a:pt x="158916" y="6272"/>
                  </a:cubicBezTo>
                  <a:lnTo>
                    <a:pt x="158916" y="6272"/>
                  </a:lnTo>
                  <a:cubicBezTo>
                    <a:pt x="158916" y="7935"/>
                    <a:pt x="158255" y="9530"/>
                    <a:pt x="157079" y="10706"/>
                  </a:cubicBezTo>
                  <a:cubicBezTo>
                    <a:pt x="155903" y="11882"/>
                    <a:pt x="154308" y="12543"/>
                    <a:pt x="15264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6849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58916" cy="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01006" y="192137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4" y="0"/>
                </a:lnTo>
                <a:lnTo>
                  <a:pt x="1919794" y="1919794"/>
                </a:lnTo>
                <a:lnTo>
                  <a:pt x="0" y="1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534516" y="9550071"/>
            <a:ext cx="486284" cy="486284"/>
          </a:xfrm>
          <a:custGeom>
            <a:avLst/>
            <a:gdLst/>
            <a:ahLst/>
            <a:cxnLst/>
            <a:rect r="r" b="b" t="t" l="l"/>
            <a:pathLst>
              <a:path h="486284" w="486284">
                <a:moveTo>
                  <a:pt x="0" y="0"/>
                </a:moveTo>
                <a:lnTo>
                  <a:pt x="486284" y="0"/>
                </a:lnTo>
                <a:lnTo>
                  <a:pt x="486284" y="486284"/>
                </a:lnTo>
                <a:lnTo>
                  <a:pt x="0" y="486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0026" y="262232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3"/>
                </a:lnTo>
                <a:lnTo>
                  <a:pt x="0" y="1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869" y="4598677"/>
            <a:ext cx="5550907" cy="5212913"/>
          </a:xfrm>
          <a:custGeom>
            <a:avLst/>
            <a:gdLst/>
            <a:ahLst/>
            <a:cxnLst/>
            <a:rect r="r" b="b" t="t" l="l"/>
            <a:pathLst>
              <a:path h="5212913" w="5550907">
                <a:moveTo>
                  <a:pt x="0" y="0"/>
                </a:moveTo>
                <a:lnTo>
                  <a:pt x="5550907" y="0"/>
                </a:lnTo>
                <a:lnTo>
                  <a:pt x="5550907" y="5212913"/>
                </a:lnTo>
                <a:lnTo>
                  <a:pt x="0" y="521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965021"/>
            <a:ext cx="4934589" cy="6356958"/>
          </a:xfrm>
          <a:custGeom>
            <a:avLst/>
            <a:gdLst/>
            <a:ahLst/>
            <a:cxnLst/>
            <a:rect r="r" b="b" t="t" l="l"/>
            <a:pathLst>
              <a:path h="6356958" w="4934589">
                <a:moveTo>
                  <a:pt x="0" y="0"/>
                </a:moveTo>
                <a:lnTo>
                  <a:pt x="4934589" y="0"/>
                </a:lnTo>
                <a:lnTo>
                  <a:pt x="49345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150" y="766429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109" y="-3223"/>
            <a:ext cx="6690068" cy="14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5"/>
              </a:lnSpc>
              <a:spcBef>
                <a:spcPct val="0"/>
              </a:spcBef>
            </a:pPr>
            <a:r>
              <a:rPr lang="en-US" b="true" sz="8254" spc="-37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0026" y="262232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3"/>
                </a:lnTo>
                <a:lnTo>
                  <a:pt x="0" y="1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869" y="4598677"/>
            <a:ext cx="5550907" cy="5212913"/>
          </a:xfrm>
          <a:custGeom>
            <a:avLst/>
            <a:gdLst/>
            <a:ahLst/>
            <a:cxnLst/>
            <a:rect r="r" b="b" t="t" l="l"/>
            <a:pathLst>
              <a:path h="5212913" w="5550907">
                <a:moveTo>
                  <a:pt x="0" y="0"/>
                </a:moveTo>
                <a:lnTo>
                  <a:pt x="5550907" y="0"/>
                </a:lnTo>
                <a:lnTo>
                  <a:pt x="5550907" y="5212913"/>
                </a:lnTo>
                <a:lnTo>
                  <a:pt x="0" y="521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28168" y="2700703"/>
            <a:ext cx="4878965" cy="6356958"/>
          </a:xfrm>
          <a:custGeom>
            <a:avLst/>
            <a:gdLst/>
            <a:ahLst/>
            <a:cxnLst/>
            <a:rect r="r" b="b" t="t" l="l"/>
            <a:pathLst>
              <a:path h="6356958" w="4878965">
                <a:moveTo>
                  <a:pt x="0" y="0"/>
                </a:moveTo>
                <a:lnTo>
                  <a:pt x="4878965" y="0"/>
                </a:lnTo>
                <a:lnTo>
                  <a:pt x="48789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150" y="766429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109" y="-3223"/>
            <a:ext cx="6690068" cy="14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5"/>
              </a:lnSpc>
              <a:spcBef>
                <a:spcPct val="0"/>
              </a:spcBef>
            </a:pPr>
            <a:r>
              <a:rPr lang="en-US" b="true" sz="8254" spc="-37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0026" y="262232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3"/>
                </a:lnTo>
                <a:lnTo>
                  <a:pt x="0" y="1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869" y="4598677"/>
            <a:ext cx="5550907" cy="5212913"/>
          </a:xfrm>
          <a:custGeom>
            <a:avLst/>
            <a:gdLst/>
            <a:ahLst/>
            <a:cxnLst/>
            <a:rect r="r" b="b" t="t" l="l"/>
            <a:pathLst>
              <a:path h="5212913" w="5550907">
                <a:moveTo>
                  <a:pt x="0" y="0"/>
                </a:moveTo>
                <a:lnTo>
                  <a:pt x="5550907" y="0"/>
                </a:lnTo>
                <a:lnTo>
                  <a:pt x="5550907" y="5212913"/>
                </a:lnTo>
                <a:lnTo>
                  <a:pt x="0" y="521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3089" y="1711751"/>
            <a:ext cx="5716511" cy="7546549"/>
          </a:xfrm>
          <a:custGeom>
            <a:avLst/>
            <a:gdLst/>
            <a:ahLst/>
            <a:cxnLst/>
            <a:rect r="r" b="b" t="t" l="l"/>
            <a:pathLst>
              <a:path h="7546549" w="5716511">
                <a:moveTo>
                  <a:pt x="0" y="0"/>
                </a:moveTo>
                <a:lnTo>
                  <a:pt x="5716511" y="0"/>
                </a:lnTo>
                <a:lnTo>
                  <a:pt x="5716511" y="7546549"/>
                </a:lnTo>
                <a:lnTo>
                  <a:pt x="0" y="754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150" y="766429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109" y="-3223"/>
            <a:ext cx="6690068" cy="14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5"/>
              </a:lnSpc>
              <a:spcBef>
                <a:spcPct val="0"/>
              </a:spcBef>
            </a:pPr>
            <a:r>
              <a:rPr lang="en-US" b="true" sz="8254" spc="-37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58423" y="491731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3"/>
                </a:lnTo>
                <a:lnTo>
                  <a:pt x="0" y="1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7906" y="1028700"/>
            <a:ext cx="6791686" cy="11588021"/>
          </a:xfrm>
          <a:custGeom>
            <a:avLst/>
            <a:gdLst/>
            <a:ahLst/>
            <a:cxnLst/>
            <a:rect r="r" b="b" t="t" l="l"/>
            <a:pathLst>
              <a:path h="11588021" w="6791686">
                <a:moveTo>
                  <a:pt x="0" y="0"/>
                </a:moveTo>
                <a:lnTo>
                  <a:pt x="6791686" y="0"/>
                </a:lnTo>
                <a:lnTo>
                  <a:pt x="6791686" y="11588021"/>
                </a:lnTo>
                <a:lnTo>
                  <a:pt x="0" y="115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97" t="0" r="-20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9592" y="3020519"/>
            <a:ext cx="8653314" cy="5840987"/>
          </a:xfrm>
          <a:custGeom>
            <a:avLst/>
            <a:gdLst/>
            <a:ahLst/>
            <a:cxnLst/>
            <a:rect r="r" b="b" t="t" l="l"/>
            <a:pathLst>
              <a:path h="5840987" w="8653314">
                <a:moveTo>
                  <a:pt x="0" y="0"/>
                </a:moveTo>
                <a:lnTo>
                  <a:pt x="8653314" y="0"/>
                </a:lnTo>
                <a:lnTo>
                  <a:pt x="8653314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66429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STATISTICS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59" y="-3223"/>
            <a:ext cx="6690068" cy="14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5"/>
              </a:lnSpc>
              <a:spcBef>
                <a:spcPct val="0"/>
              </a:spcBef>
            </a:pPr>
            <a:r>
              <a:rPr lang="en-US" b="true" sz="8254" spc="-37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58423" y="171100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4"/>
                </a:lnTo>
                <a:lnTo>
                  <a:pt x="0" y="1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385" y="3080976"/>
            <a:ext cx="8897615" cy="7206024"/>
          </a:xfrm>
          <a:custGeom>
            <a:avLst/>
            <a:gdLst/>
            <a:ahLst/>
            <a:cxnLst/>
            <a:rect r="r" b="b" t="t" l="l"/>
            <a:pathLst>
              <a:path h="7206024" w="8897615">
                <a:moveTo>
                  <a:pt x="0" y="0"/>
                </a:moveTo>
                <a:lnTo>
                  <a:pt x="8897615" y="0"/>
                </a:lnTo>
                <a:lnTo>
                  <a:pt x="8897615" y="7206024"/>
                </a:lnTo>
                <a:lnTo>
                  <a:pt x="0" y="720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3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71405" y="1886300"/>
            <a:ext cx="5632278" cy="4280867"/>
          </a:xfrm>
          <a:custGeom>
            <a:avLst/>
            <a:gdLst/>
            <a:ahLst/>
            <a:cxnLst/>
            <a:rect r="r" b="b" t="t" l="l"/>
            <a:pathLst>
              <a:path h="4280867" w="5632278">
                <a:moveTo>
                  <a:pt x="0" y="0"/>
                </a:moveTo>
                <a:lnTo>
                  <a:pt x="5632278" y="0"/>
                </a:lnTo>
                <a:lnTo>
                  <a:pt x="5632278" y="4280867"/>
                </a:lnTo>
                <a:lnTo>
                  <a:pt x="0" y="4280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6843" y="2305850"/>
            <a:ext cx="7622932" cy="6041174"/>
          </a:xfrm>
          <a:custGeom>
            <a:avLst/>
            <a:gdLst/>
            <a:ahLst/>
            <a:cxnLst/>
            <a:rect r="r" b="b" t="t" l="l"/>
            <a:pathLst>
              <a:path h="6041174" w="7622932">
                <a:moveTo>
                  <a:pt x="0" y="0"/>
                </a:moveTo>
                <a:lnTo>
                  <a:pt x="7622932" y="0"/>
                </a:lnTo>
                <a:lnTo>
                  <a:pt x="7622932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1009" y="-47975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60026" y="262232"/>
            <a:ext cx="1919794" cy="1919794"/>
          </a:xfrm>
          <a:custGeom>
            <a:avLst/>
            <a:gdLst/>
            <a:ahLst/>
            <a:cxnLst/>
            <a:rect r="r" b="b" t="t" l="l"/>
            <a:pathLst>
              <a:path h="1919794" w="1919794">
                <a:moveTo>
                  <a:pt x="0" y="0"/>
                </a:moveTo>
                <a:lnTo>
                  <a:pt x="1919793" y="0"/>
                </a:lnTo>
                <a:lnTo>
                  <a:pt x="1919793" y="1919793"/>
                </a:lnTo>
                <a:lnTo>
                  <a:pt x="0" y="1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526" y="8861506"/>
            <a:ext cx="396794" cy="396794"/>
          </a:xfrm>
          <a:custGeom>
            <a:avLst/>
            <a:gdLst/>
            <a:ahLst/>
            <a:cxnLst/>
            <a:rect r="r" b="b" t="t" l="l"/>
            <a:pathLst>
              <a:path h="396794" w="396794">
                <a:moveTo>
                  <a:pt x="0" y="0"/>
                </a:moveTo>
                <a:lnTo>
                  <a:pt x="396794" y="0"/>
                </a:lnTo>
                <a:lnTo>
                  <a:pt x="396794" y="396794"/>
                </a:lnTo>
                <a:lnTo>
                  <a:pt x="0" y="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16912" y="-1311468"/>
            <a:ext cx="22329619" cy="12560411"/>
          </a:xfrm>
          <a:custGeom>
            <a:avLst/>
            <a:gdLst/>
            <a:ahLst/>
            <a:cxnLst/>
            <a:rect r="r" b="b" t="t" l="l"/>
            <a:pathLst>
              <a:path h="12560411" w="22329619">
                <a:moveTo>
                  <a:pt x="0" y="0"/>
                </a:moveTo>
                <a:lnTo>
                  <a:pt x="22329620" y="0"/>
                </a:lnTo>
                <a:lnTo>
                  <a:pt x="22329620" y="12560411"/>
                </a:lnTo>
                <a:lnTo>
                  <a:pt x="0" y="12560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9797" y="5350939"/>
            <a:ext cx="4518940" cy="4518940"/>
          </a:xfrm>
          <a:custGeom>
            <a:avLst/>
            <a:gdLst/>
            <a:ahLst/>
            <a:cxnLst/>
            <a:rect r="r" b="b" t="t" l="l"/>
            <a:pathLst>
              <a:path h="4518940" w="4518940">
                <a:moveTo>
                  <a:pt x="0" y="0"/>
                </a:moveTo>
                <a:lnTo>
                  <a:pt x="4518940" y="0"/>
                </a:lnTo>
                <a:lnTo>
                  <a:pt x="4518940" y="4518940"/>
                </a:lnTo>
                <a:lnTo>
                  <a:pt x="0" y="4518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150" y="766429"/>
            <a:ext cx="9934525" cy="19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0"/>
              </a:lnSpc>
              <a:spcBef>
                <a:spcPct val="0"/>
              </a:spcBef>
            </a:pPr>
            <a:r>
              <a:rPr lang="en-US" b="true" sz="11272" spc="-867">
                <a:solidFill>
                  <a:srgbClr val="06849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CIRCUIT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109" y="-3223"/>
            <a:ext cx="6690068" cy="14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5"/>
              </a:lnSpc>
              <a:spcBef>
                <a:spcPct val="0"/>
              </a:spcBef>
            </a:pPr>
            <a:r>
              <a:rPr lang="en-US" b="true" sz="8254" spc="-371">
                <a:solidFill>
                  <a:srgbClr val="332A1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DAGx3hqbpv4</dc:identifier>
  <dcterms:modified xsi:type="dcterms:W3CDTF">2011-08-01T06:04:30Z</dcterms:modified>
  <cp:revision>1</cp:revision>
  <dc:title>بز نتيشن البنهاوي في اعماق صحراء بحر الاحمراني</dc:title>
</cp:coreProperties>
</file>